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6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410D4-6888-4347-9DF6-3A602C5AF834}" type="datetimeFigureOut">
              <a:rPr lang="es-ES" smtClean="0"/>
              <a:pPr/>
              <a:t>08/02/2014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B931A-C53F-4079-8D26-0098884F8DE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rmAutofit/>
          </a:bodyPr>
          <a:lstStyle/>
          <a:p>
            <a:r>
              <a:rPr lang="es-ES" sz="5400" b="1" dirty="0" smtClean="0"/>
              <a:t>SOCIOGRAMA: </a:t>
            </a:r>
            <a:endParaRPr lang="es-ES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71800" y="3429000"/>
            <a:ext cx="4762872" cy="1872208"/>
          </a:xfrm>
        </p:spPr>
        <p:txBody>
          <a:bodyPr>
            <a:noAutofit/>
          </a:bodyPr>
          <a:lstStyle/>
          <a:p>
            <a:r>
              <a:rPr lang="es-ES" sz="3600" dirty="0" err="1" smtClean="0"/>
              <a:t>Fatima</a:t>
            </a:r>
            <a:r>
              <a:rPr lang="es-ES" sz="3600" dirty="0" smtClean="0"/>
              <a:t> </a:t>
            </a:r>
            <a:r>
              <a:rPr lang="es-ES" sz="3600" dirty="0" smtClean="0"/>
              <a:t>Santolalla </a:t>
            </a:r>
            <a:r>
              <a:rPr lang="es-ES" sz="3600" dirty="0" err="1" smtClean="0"/>
              <a:t>Azaragh</a:t>
            </a:r>
            <a:r>
              <a:rPr lang="es-ES" sz="3600" dirty="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8"/>
          <p:cNvSpPr>
            <a:spLocks noChangeArrowheads="1"/>
          </p:cNvSpPr>
          <p:nvPr/>
        </p:nvSpPr>
        <p:spPr bwMode="auto">
          <a:xfrm>
            <a:off x="539552" y="548680"/>
            <a:ext cx="8064699" cy="5688632"/>
          </a:xfrm>
          <a:custGeom>
            <a:avLst/>
            <a:gdLst>
              <a:gd name="T0" fmla="*/ 2147483647 w 21600"/>
              <a:gd name="T1" fmla="*/ 0 h 21600"/>
              <a:gd name="T2" fmla="*/ 1831123533 w 21600"/>
              <a:gd name="T3" fmla="*/ 2147483647 h 21600"/>
              <a:gd name="T4" fmla="*/ 0 w 21600"/>
              <a:gd name="T5" fmla="*/ 2147483647 h 21600"/>
              <a:gd name="T6" fmla="*/ 1831123533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7238" y="10800"/>
                </a:moveTo>
                <a:cubicBezTo>
                  <a:pt x="7238" y="12767"/>
                  <a:pt x="8833" y="14362"/>
                  <a:pt x="10800" y="14362"/>
                </a:cubicBezTo>
                <a:cubicBezTo>
                  <a:pt x="12767" y="14362"/>
                  <a:pt x="14362" y="12767"/>
                  <a:pt x="14362" y="10800"/>
                </a:cubicBezTo>
                <a:cubicBezTo>
                  <a:pt x="14362" y="8833"/>
                  <a:pt x="12767" y="7238"/>
                  <a:pt x="10800" y="7238"/>
                </a:cubicBezTo>
                <a:cubicBezTo>
                  <a:pt x="8833" y="7238"/>
                  <a:pt x="7238" y="8833"/>
                  <a:pt x="7238" y="10800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Oval 23"/>
          <p:cNvSpPr>
            <a:spLocks noChangeArrowheads="1"/>
          </p:cNvSpPr>
          <p:nvPr/>
        </p:nvSpPr>
        <p:spPr bwMode="auto">
          <a:xfrm>
            <a:off x="2051720" y="1196752"/>
            <a:ext cx="5400600" cy="4176464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1187624" y="2636912"/>
            <a:ext cx="1008112" cy="72008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LETICIA</a:t>
            </a:r>
            <a:endParaRPr lang="es-ES_tradnl" dirty="0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0" y="3789040"/>
            <a:ext cx="1575792" cy="639688"/>
          </a:xfrm>
          <a:prstGeom prst="triangle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RAÚL</a:t>
            </a:r>
            <a:endParaRPr lang="es-ES_tradnl" dirty="0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1619672" y="1700808"/>
            <a:ext cx="1584176" cy="504056"/>
          </a:xfrm>
          <a:prstGeom prst="triangle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PEDRO</a:t>
            </a:r>
            <a:endParaRPr lang="es-ES_tradnl" dirty="0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5364088" y="4509120"/>
            <a:ext cx="1343000" cy="766936"/>
          </a:xfrm>
          <a:prstGeom prst="triangle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LUIS</a:t>
            </a:r>
            <a:endParaRPr lang="es-ES_tradnl" dirty="0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3779912" y="4509120"/>
            <a:ext cx="1550640" cy="648072"/>
          </a:xfrm>
          <a:prstGeom prst="triangle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CARLOS</a:t>
            </a:r>
            <a:endParaRPr lang="es-ES_tradnl" dirty="0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3491880" y="2996952"/>
            <a:ext cx="2520280" cy="1080120"/>
          </a:xfrm>
          <a:prstGeom prst="triangle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es-ES_tradnl" b="1" dirty="0" smtClean="0"/>
              <a:t>ALBERTO</a:t>
            </a:r>
            <a:endParaRPr lang="es-ES_tradnl" b="1" dirty="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6300192" y="3789040"/>
            <a:ext cx="1389856" cy="554360"/>
          </a:xfrm>
          <a:prstGeom prst="triangle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ÁNGEL</a:t>
            </a:r>
            <a:endParaRPr lang="es-ES_tradnl" dirty="0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7596336" y="1988840"/>
            <a:ext cx="1296144" cy="711696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JENNIFER</a:t>
            </a:r>
            <a:endParaRPr lang="es-ES_tradnl" dirty="0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5652120" y="764704"/>
            <a:ext cx="936104" cy="792088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CLARA</a:t>
            </a:r>
            <a:endParaRPr lang="es-ES_tradnl" dirty="0"/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2915816" y="1268760"/>
            <a:ext cx="838944" cy="622920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IRENE </a:t>
            </a:r>
            <a:endParaRPr lang="es-ES_tradnl" dirty="0"/>
          </a:p>
        </p:txBody>
      </p: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3779912" y="404664"/>
            <a:ext cx="1152128" cy="648072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 dirty="0" smtClean="0"/>
              <a:t>BEATRIZ</a:t>
            </a:r>
            <a:endParaRPr lang="es-ES_tradnl" dirty="0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H="1">
            <a:off x="1187624" y="3356992"/>
            <a:ext cx="432048" cy="7920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H="1" flipV="1">
            <a:off x="5220072" y="3933056"/>
            <a:ext cx="576064" cy="864096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H="1">
            <a:off x="6516216" y="4365104"/>
            <a:ext cx="720080" cy="72008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>
            <a:off x="2411760" y="2204864"/>
            <a:ext cx="4680520" cy="1800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3995936" y="2564904"/>
            <a:ext cx="1224136" cy="7920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V="1">
            <a:off x="1331640" y="3717032"/>
            <a:ext cx="2664296" cy="576064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3563888" y="1844824"/>
            <a:ext cx="720080" cy="1656184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H="1">
            <a:off x="5508104" y="2420888"/>
            <a:ext cx="2160240" cy="151216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 flipH="1">
            <a:off x="2267744" y="1484784"/>
            <a:ext cx="720056" cy="4320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V="1">
            <a:off x="1043608" y="3140968"/>
            <a:ext cx="360040" cy="864096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 flipH="1" flipV="1">
            <a:off x="6300192" y="1484784"/>
            <a:ext cx="1008112" cy="2664296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H="1">
            <a:off x="4860032" y="4005064"/>
            <a:ext cx="1944216" cy="792088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 flipH="1" flipV="1">
            <a:off x="5724128" y="3861048"/>
            <a:ext cx="1152128" cy="72008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 flipH="1" flipV="1">
            <a:off x="3707904" y="1772816"/>
            <a:ext cx="3240360" cy="2232248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5" name="Line 13"/>
          <p:cNvSpPr>
            <a:spLocks noChangeShapeType="1"/>
          </p:cNvSpPr>
          <p:nvPr/>
        </p:nvSpPr>
        <p:spPr bwMode="auto">
          <a:xfrm flipH="1" flipV="1">
            <a:off x="4572000" y="1052736"/>
            <a:ext cx="1584176" cy="3744416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 flipH="1" flipV="1">
            <a:off x="4788024" y="764704"/>
            <a:ext cx="1080120" cy="216024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7" name="Line 13"/>
          <p:cNvSpPr>
            <a:spLocks noChangeShapeType="1"/>
          </p:cNvSpPr>
          <p:nvPr/>
        </p:nvSpPr>
        <p:spPr bwMode="auto">
          <a:xfrm flipH="1" flipV="1">
            <a:off x="2987824" y="2132856"/>
            <a:ext cx="4752528" cy="144016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 flipV="1">
            <a:off x="1115616" y="908720"/>
            <a:ext cx="3240360" cy="3456384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>
            <a:off x="2051720" y="3212976"/>
            <a:ext cx="2160240" cy="1656184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1" name="Line 14"/>
          <p:cNvSpPr>
            <a:spLocks noChangeShapeType="1"/>
          </p:cNvSpPr>
          <p:nvPr/>
        </p:nvSpPr>
        <p:spPr bwMode="auto">
          <a:xfrm flipV="1">
            <a:off x="5076056" y="2564904"/>
            <a:ext cx="2736304" cy="244827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 flipV="1">
            <a:off x="1979712" y="2132856"/>
            <a:ext cx="432048" cy="64807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3" name="Line 14"/>
          <p:cNvSpPr>
            <a:spLocks noChangeShapeType="1"/>
          </p:cNvSpPr>
          <p:nvPr/>
        </p:nvSpPr>
        <p:spPr bwMode="auto">
          <a:xfrm>
            <a:off x="4644008" y="908720"/>
            <a:ext cx="2376264" cy="295232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 flipV="1">
            <a:off x="899592" y="4293096"/>
            <a:ext cx="5760640" cy="144016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5" name="Line 14"/>
          <p:cNvSpPr>
            <a:spLocks noChangeShapeType="1"/>
          </p:cNvSpPr>
          <p:nvPr/>
        </p:nvSpPr>
        <p:spPr bwMode="auto">
          <a:xfrm>
            <a:off x="1043608" y="4149080"/>
            <a:ext cx="4968552" cy="64807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6" name="Line 14"/>
          <p:cNvSpPr>
            <a:spLocks noChangeShapeType="1"/>
          </p:cNvSpPr>
          <p:nvPr/>
        </p:nvSpPr>
        <p:spPr bwMode="auto">
          <a:xfrm flipV="1">
            <a:off x="1412032" y="1340768"/>
            <a:ext cx="4528120" cy="303272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7" name="Line 14"/>
          <p:cNvSpPr>
            <a:spLocks noChangeShapeType="1"/>
          </p:cNvSpPr>
          <p:nvPr/>
        </p:nvSpPr>
        <p:spPr bwMode="auto">
          <a:xfrm>
            <a:off x="899592" y="4293096"/>
            <a:ext cx="3168352" cy="7920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9" name="Line 17"/>
          <p:cNvSpPr>
            <a:spLocks noChangeShapeType="1"/>
          </p:cNvSpPr>
          <p:nvPr/>
        </p:nvSpPr>
        <p:spPr bwMode="auto">
          <a:xfrm flipV="1">
            <a:off x="6372200" y="4365104"/>
            <a:ext cx="648072" cy="64799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0" name="Line 17"/>
          <p:cNvSpPr>
            <a:spLocks noChangeShapeType="1"/>
          </p:cNvSpPr>
          <p:nvPr/>
        </p:nvSpPr>
        <p:spPr bwMode="auto">
          <a:xfrm flipH="1">
            <a:off x="1547664" y="3861048"/>
            <a:ext cx="2232248" cy="495746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1" name="Line 14"/>
          <p:cNvSpPr>
            <a:spLocks noChangeShapeType="1"/>
          </p:cNvSpPr>
          <p:nvPr/>
        </p:nvSpPr>
        <p:spPr bwMode="auto">
          <a:xfrm>
            <a:off x="6588224" y="1340768"/>
            <a:ext cx="1368152" cy="72008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2" name="Line 14"/>
          <p:cNvSpPr>
            <a:spLocks noChangeShapeType="1"/>
          </p:cNvSpPr>
          <p:nvPr/>
        </p:nvSpPr>
        <p:spPr bwMode="auto">
          <a:xfrm flipH="1">
            <a:off x="7524328" y="2636912"/>
            <a:ext cx="576064" cy="1584176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3" name="Line 17"/>
          <p:cNvSpPr>
            <a:spLocks noChangeShapeType="1"/>
          </p:cNvSpPr>
          <p:nvPr/>
        </p:nvSpPr>
        <p:spPr bwMode="auto">
          <a:xfrm>
            <a:off x="5004048" y="5085184"/>
            <a:ext cx="720080" cy="144016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4" name="Line 24"/>
          <p:cNvSpPr>
            <a:spLocks noChangeShapeType="1"/>
          </p:cNvSpPr>
          <p:nvPr/>
        </p:nvSpPr>
        <p:spPr bwMode="auto">
          <a:xfrm flipH="1" flipV="1">
            <a:off x="5004048" y="4941168"/>
            <a:ext cx="720080" cy="7200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V="1">
            <a:off x="2555776" y="1628800"/>
            <a:ext cx="504056" cy="28803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6" name="Line 17"/>
          <p:cNvSpPr>
            <a:spLocks noChangeShapeType="1"/>
          </p:cNvSpPr>
          <p:nvPr/>
        </p:nvSpPr>
        <p:spPr bwMode="auto">
          <a:xfrm flipV="1">
            <a:off x="3563888" y="836712"/>
            <a:ext cx="576064" cy="504056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7" name="Line 24"/>
          <p:cNvSpPr>
            <a:spLocks noChangeShapeType="1"/>
          </p:cNvSpPr>
          <p:nvPr/>
        </p:nvSpPr>
        <p:spPr bwMode="auto">
          <a:xfrm flipH="1">
            <a:off x="3347864" y="764704"/>
            <a:ext cx="504056" cy="576064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8" name="Line 24"/>
          <p:cNvSpPr>
            <a:spLocks noChangeShapeType="1"/>
          </p:cNvSpPr>
          <p:nvPr/>
        </p:nvSpPr>
        <p:spPr bwMode="auto">
          <a:xfrm>
            <a:off x="2123728" y="2996952"/>
            <a:ext cx="2016224" cy="648072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 flipH="1" flipV="1">
            <a:off x="2051720" y="3068960"/>
            <a:ext cx="1872208" cy="576064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0" name="Line 13"/>
          <p:cNvSpPr>
            <a:spLocks noChangeShapeType="1"/>
          </p:cNvSpPr>
          <p:nvPr/>
        </p:nvSpPr>
        <p:spPr bwMode="auto">
          <a:xfrm flipV="1">
            <a:off x="5508104" y="1340768"/>
            <a:ext cx="576064" cy="252028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1" name="Line 14"/>
          <p:cNvSpPr>
            <a:spLocks noChangeShapeType="1"/>
          </p:cNvSpPr>
          <p:nvPr/>
        </p:nvSpPr>
        <p:spPr bwMode="auto">
          <a:xfrm>
            <a:off x="2483768" y="2276872"/>
            <a:ext cx="1800200" cy="136815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 flipV="1">
            <a:off x="4572000" y="4005064"/>
            <a:ext cx="0" cy="792088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3" name="Line 17"/>
          <p:cNvSpPr>
            <a:spLocks noChangeShapeType="1"/>
          </p:cNvSpPr>
          <p:nvPr/>
        </p:nvSpPr>
        <p:spPr bwMode="auto">
          <a:xfrm flipH="1" flipV="1">
            <a:off x="3275856" y="1844824"/>
            <a:ext cx="864096" cy="172811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4" name="Line 13"/>
          <p:cNvSpPr>
            <a:spLocks noChangeShapeType="1"/>
          </p:cNvSpPr>
          <p:nvPr/>
        </p:nvSpPr>
        <p:spPr bwMode="auto">
          <a:xfrm flipV="1">
            <a:off x="4355976" y="908720"/>
            <a:ext cx="216024" cy="2736304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5" name="Line 17"/>
          <p:cNvSpPr>
            <a:spLocks noChangeShapeType="1"/>
          </p:cNvSpPr>
          <p:nvPr/>
        </p:nvSpPr>
        <p:spPr bwMode="auto">
          <a:xfrm flipV="1">
            <a:off x="5292080" y="2276872"/>
            <a:ext cx="2520280" cy="129607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6" name="Line 17"/>
          <p:cNvSpPr>
            <a:spLocks noChangeShapeType="1"/>
          </p:cNvSpPr>
          <p:nvPr/>
        </p:nvSpPr>
        <p:spPr bwMode="auto">
          <a:xfrm flipH="1">
            <a:off x="1340024" y="1772816"/>
            <a:ext cx="1863824" cy="2528664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s-ES" sz="4800" b="1" u="sng" dirty="0" smtClean="0">
                <a:solidFill>
                  <a:srgbClr val="000066"/>
                </a:solidFill>
              </a:rPr>
              <a:t>SOCIOGRAMA: </a:t>
            </a:r>
          </a:p>
        </p:txBody>
      </p:sp>
      <p:sp>
        <p:nvSpPr>
          <p:cNvPr id="67593" name="AutoShape 9"/>
          <p:cNvSpPr>
            <a:spLocks noChangeArrowheads="1"/>
          </p:cNvSpPr>
          <p:nvPr/>
        </p:nvSpPr>
        <p:spPr bwMode="auto">
          <a:xfrm>
            <a:off x="1115616" y="1844824"/>
            <a:ext cx="1728192" cy="1008112"/>
          </a:xfrm>
          <a:prstGeom prst="triangle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s-ES_tradnl" b="1" dirty="0" smtClean="0"/>
              <a:t>CHICOS</a:t>
            </a:r>
            <a:endParaRPr lang="es-ES_tradnl" b="1" dirty="0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 flipV="1">
            <a:off x="827584" y="5877272"/>
            <a:ext cx="1296144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>
            <a:off x="683568" y="4725144"/>
            <a:ext cx="144016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7601" name="Line 17"/>
          <p:cNvSpPr>
            <a:spLocks noChangeShapeType="1"/>
          </p:cNvSpPr>
          <p:nvPr/>
        </p:nvSpPr>
        <p:spPr bwMode="auto">
          <a:xfrm>
            <a:off x="3779912" y="4869160"/>
            <a:ext cx="136815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67608" name="Line 24"/>
          <p:cNvSpPr>
            <a:spLocks noChangeShapeType="1"/>
          </p:cNvSpPr>
          <p:nvPr/>
        </p:nvSpPr>
        <p:spPr bwMode="auto">
          <a:xfrm flipV="1">
            <a:off x="3851920" y="6021288"/>
            <a:ext cx="1368152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31" name="Oval 4"/>
          <p:cNvSpPr>
            <a:spLocks noChangeArrowheads="1"/>
          </p:cNvSpPr>
          <p:nvPr/>
        </p:nvSpPr>
        <p:spPr bwMode="auto">
          <a:xfrm>
            <a:off x="4283968" y="1844824"/>
            <a:ext cx="1440160" cy="1224136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s-ES_tradnl" b="1" dirty="0" smtClean="0"/>
              <a:t>CHICAS</a:t>
            </a:r>
            <a:endParaRPr lang="es-ES_tradnl" b="1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51520" y="5085184"/>
            <a:ext cx="2447925" cy="369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RECHAZO MUTUO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251520" y="6165304"/>
            <a:ext cx="2447925" cy="369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ELECCIÓN MUTUA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3419872" y="5085184"/>
            <a:ext cx="2447925" cy="369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RECHAZOS </a:t>
            </a: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419872" y="6237312"/>
            <a:ext cx="2447925" cy="3693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ELECCIONES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26</Words>
  <Application>Microsoft Office PowerPoint</Application>
  <PresentationFormat>Presentación en pantalla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SOCIOGRAMA: </vt:lpstr>
      <vt:lpstr>Diapositiva 2</vt:lpstr>
      <vt:lpstr>SOCIOGRAMA: 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GLOBAL CENTER</dc:creator>
  <cp:lastModifiedBy>HP</cp:lastModifiedBy>
  <cp:revision>16</cp:revision>
  <dcterms:created xsi:type="dcterms:W3CDTF">2011-04-18T20:05:21Z</dcterms:created>
  <dcterms:modified xsi:type="dcterms:W3CDTF">2014-02-08T22:33:37Z</dcterms:modified>
</cp:coreProperties>
</file>